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9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33" r:id="rId13"/>
    <p:sldId id="434" r:id="rId14"/>
    <p:sldId id="435" r:id="rId15"/>
    <p:sldId id="436" r:id="rId16"/>
    <p:sldId id="437" r:id="rId17"/>
    <p:sldId id="450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382" r:id="rId28"/>
    <p:sldId id="449" r:id="rId29"/>
    <p:sldId id="452" r:id="rId30"/>
    <p:sldId id="453" r:id="rId31"/>
    <p:sldId id="415" r:id="rId32"/>
    <p:sldId id="421" r:id="rId33"/>
    <p:sldId id="423" r:id="rId34"/>
    <p:sldId id="385" r:id="rId35"/>
    <p:sldId id="386" r:id="rId36"/>
    <p:sldId id="387" r:id="rId37"/>
    <p:sldId id="388" r:id="rId38"/>
    <p:sldId id="422" r:id="rId39"/>
    <p:sldId id="390" r:id="rId40"/>
    <p:sldId id="391" r:id="rId41"/>
    <p:sldId id="416" r:id="rId42"/>
    <p:sldId id="417" r:id="rId43"/>
    <p:sldId id="397" r:id="rId44"/>
    <p:sldId id="349" r:id="rId45"/>
    <p:sldId id="398" r:id="rId46"/>
    <p:sldId id="392" r:id="rId47"/>
    <p:sldId id="383" r:id="rId48"/>
  </p:sldIdLst>
  <p:sldSz cx="9144000" cy="5143500" type="screen16x9"/>
  <p:notesSz cx="6858000" cy="9144000"/>
  <p:embeddedFontLst>
    <p:embeddedFont>
      <p:font typeface="나눔스퀘어_ac Light" panose="020B0600000101010101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Montserrat" panose="020B0600000101010101" charset="0"/>
      <p:regular r:id="rId53"/>
      <p:bold r:id="rId54"/>
      <p:italic r:id="rId55"/>
      <p:boldItalic r:id="rId56"/>
    </p:embeddedFont>
    <p:embeddedFont>
      <p:font typeface="나눔스퀘어라운드 Bold" panose="020B0600000101010101" charset="-127"/>
      <p:bold r:id="rId57"/>
    </p:embeddedFont>
    <p:embeddedFont>
      <p:font typeface="Segoe Script" panose="030B0504020000000003" pitchFamily="66" charset="0"/>
      <p:regular r:id="rId58"/>
      <p:bold r:id="rId59"/>
    </p:embeddedFont>
    <p:embeddedFont>
      <p:font typeface="나눔스퀘어 ExtraBold" panose="020B0600000101010101" pitchFamily="50" charset="-127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맑은 고딕" panose="020B0503020000020004" pitchFamily="50" charset="-127"/>
      <p:regular r:id="rId51"/>
      <p:bold r:id="rId52"/>
    </p:embeddedFont>
    <p:embeddedFont>
      <p:font typeface="나눔스퀘어_ac Bold" panose="020B0600000101010101" pitchFamily="50" charset="-127"/>
      <p:bold r:id="rId62"/>
    </p:embeddedFont>
    <p:embeddedFont>
      <p:font typeface="Cambria Math" panose="02040503050406030204" pitchFamily="18" charset="0"/>
      <p:regular r:id="rId63"/>
    </p:embeddedFont>
    <p:embeddedFont>
      <p:font typeface="Fira Sans Extra Condensed Medium" panose="020B0600000101010101" charset="0"/>
      <p:regular r:id="rId64"/>
      <p:bold r:id="rId65"/>
      <p:italic r:id="rId66"/>
      <p:boldItalic r:id="rId67"/>
    </p:embeddedFont>
    <p:embeddedFont>
      <p:font typeface="나눔스퀘어_ac" panose="020B0600000101010101" pitchFamily="50" charset="-127"/>
      <p:regular r:id="rId68"/>
    </p:embeddedFont>
    <p:embeddedFont>
      <p:font typeface="나눔스퀘어" panose="020B0600000101010101" pitchFamily="50" charset="-127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C2C2C2"/>
    <a:srgbClr val="3C3A6A"/>
    <a:srgbClr val="003BA3"/>
    <a:srgbClr val="FE0000"/>
    <a:srgbClr val="75A6FF"/>
    <a:srgbClr val="4789FF"/>
    <a:srgbClr val="EBF2FF"/>
    <a:srgbClr val="80DAB6"/>
    <a:srgbClr val="86B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5244" autoAdjust="0"/>
  </p:normalViewPr>
  <p:slideViewPr>
    <p:cSldViewPr snapToGrid="0">
      <p:cViewPr>
        <p:scale>
          <a:sx n="125" d="100"/>
          <a:sy n="125" d="100"/>
        </p:scale>
        <p:origin x="413" y="-77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9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78362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-4690379" y="29588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0" y="1156105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0" y="1156105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90" y="1156105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90" y="1156105"/>
            <a:ext cx="5184000" cy="3036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수요 반영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07" y="2787151"/>
            <a:ext cx="3240000" cy="18981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3" y="2787151"/>
            <a:ext cx="3240000" cy="1898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507" y="831213"/>
            <a:ext cx="3240000" cy="1898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83" y="831213"/>
            <a:ext cx="3240000" cy="1898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6735507" y="896837"/>
            <a:ext cx="212572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수요 반영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인구밀도 및 자동차 등록대수가 높은 송파구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강서구가 우선 구축되어야 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259" y="831213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0.5km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6883" y="831213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1.0km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087" y="2787151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1.5km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6882" y="2787151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2.0km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0228" y="256736"/>
            <a:ext cx="3637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2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42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44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3071</Words>
  <Application>Microsoft Office PowerPoint</Application>
  <PresentationFormat>화면 슬라이드 쇼(16:9)</PresentationFormat>
  <Paragraphs>744</Paragraphs>
  <Slides>46</Slides>
  <Notes>46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나눔스퀘어_ac Light</vt:lpstr>
      <vt:lpstr>맑은 고딕</vt:lpstr>
      <vt:lpstr>Montserrat</vt:lpstr>
      <vt:lpstr>나눔스퀘어라운드 Bold</vt:lpstr>
      <vt:lpstr>Segoe Script</vt:lpstr>
      <vt:lpstr>나눔스퀘어 ExtraBold</vt:lpstr>
      <vt:lpstr>나눔스퀘어_ac ExtraBold</vt:lpstr>
      <vt:lpstr>맑은 고딕</vt:lpstr>
      <vt:lpstr>나눔스퀘어_ac Bold</vt:lpstr>
      <vt:lpstr>Wingdings</vt:lpstr>
      <vt:lpstr>Cambria Math</vt:lpstr>
      <vt:lpstr>Fira Sans Extra Condensed Medium</vt:lpstr>
      <vt:lpstr>Arial</vt:lpstr>
      <vt:lpstr>나눔스퀘어_ac</vt:lpstr>
      <vt:lpstr>나눔스퀘어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347</cp:revision>
  <dcterms:modified xsi:type="dcterms:W3CDTF">2021-10-05T09:04:30Z</dcterms:modified>
</cp:coreProperties>
</file>